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0"/>
  </p:notesMasterIdLst>
  <p:sldIdLst>
    <p:sldId id="256" r:id="rId2"/>
    <p:sldId id="258" r:id="rId3"/>
    <p:sldId id="260" r:id="rId4"/>
    <p:sldId id="263" r:id="rId5"/>
    <p:sldId id="261" r:id="rId6"/>
    <p:sldId id="262" r:id="rId7"/>
    <p:sldId id="264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59430-5842-4B19-8FD3-D654361F8B16}" v="253" dt="2020-10-31T20:49:58.848"/>
    <p1510:client id="{2152BE0C-CCB6-C347-F94D-58CDA43E2641}" v="187" dt="2020-11-01T20:34:09.681"/>
    <p1510:client id="{21B11037-5486-BB0D-9B59-ED672C397CE8}" v="3" dt="2020-11-01T18:28:29.548"/>
    <p1510:client id="{58AC97F2-AFA6-ACDA-0099-D72D1FDFAC60}" v="2" dt="2020-11-02T18:01:39.274"/>
    <p1510:client id="{87800DCB-C596-C295-C21A-EEBC53D0AA4E}" v="106" dt="2020-11-01T12:03:15.217"/>
    <p1510:client id="{CE0EF280-0E6E-2BC0-5379-AAD9AB9092B0}" v="343" dt="2020-11-01T20:33:13.378"/>
    <p1510:client id="{CF9D2B5C-09DC-3B12-43B2-68F88D037C64}" v="131" dt="2020-10-31T20:27:13.789"/>
    <p1510:client id="{E9124A7E-3379-E2C5-C5A3-1936622D5C39}" v="6" dt="2020-10-31T20:39:54.916"/>
    <p1510:client id="{EF99F523-DD0C-85B7-3FA3-BCC3267357E2}" v="59" dt="2020-11-01T19:45:30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55874-E90C-47E2-AC56-B4516A569996}" type="datetimeFigureOut">
              <a:rPr lang="en-US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0A782-B00C-4F45-9FFE-027F618B88F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0A782-B00C-4F45-9FFE-027F618B88F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7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2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1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8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64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251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0DBE609-F3F2-45E6-BD6A-E03A8C86C1AE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3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24AD68-089C-4467-A8F3-EA2BBCA6B44E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9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3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0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9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5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5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2434" y="2665816"/>
            <a:ext cx="7285932" cy="1096599"/>
          </a:xfrm>
        </p:spPr>
        <p:txBody>
          <a:bodyPr>
            <a:normAutofit/>
          </a:bodyPr>
          <a:lstStyle/>
          <a:p>
            <a:r>
              <a:rPr lang="en-US" dirty="0"/>
              <a:t>C++ Projects - Sets</a:t>
            </a:r>
          </a:p>
        </p:txBody>
      </p:sp>
      <p:pic>
        <p:nvPicPr>
          <p:cNvPr id="4" name="Picture 34" descr="Icon&#10;&#10;Description automatically generated">
            <a:extLst>
              <a:ext uri="{FF2B5EF4-FFF2-40B4-BE49-F238E27FC236}">
                <a16:creationId xmlns:a16="http://schemas.microsoft.com/office/drawing/2014/main" id="{3CC3F7EB-43D4-4C5A-BCDF-1E54E4908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93997">
            <a:off x="-224702" y="985579"/>
            <a:ext cx="3979349" cy="1747842"/>
          </a:xfrm>
          <a:prstGeom prst="rect">
            <a:avLst/>
          </a:prstGeom>
        </p:spPr>
      </p:pic>
      <p:pic>
        <p:nvPicPr>
          <p:cNvPr id="3" name="20201102_203707 (online-audio-convert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1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11910930" y="163125"/>
            <a:ext cx="121920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2F472-8202-4F4E-A41C-56DF602C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315" y="2547788"/>
            <a:ext cx="3382297" cy="1070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2F6F5-889F-4294-8C93-5A9B474AC222}"/>
              </a:ext>
            </a:extLst>
          </p:cNvPr>
          <p:cNvSpPr txBox="1"/>
          <p:nvPr/>
        </p:nvSpPr>
        <p:spPr>
          <a:xfrm>
            <a:off x="781668" y="195965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Garamond"/>
              </a:rPr>
              <a:t>Our team.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B72D9-07B8-4FE0-B995-5854D4767AC7}"/>
              </a:ext>
            </a:extLst>
          </p:cNvPr>
          <p:cNvSpPr txBox="1"/>
          <p:nvPr/>
        </p:nvSpPr>
        <p:spPr>
          <a:xfrm>
            <a:off x="781668" y="2715141"/>
            <a:ext cx="56258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Garamond"/>
              </a:rPr>
              <a:t>How we did the project?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9B0E8-9043-42FF-8F14-4DD3394362A3}"/>
              </a:ext>
            </a:extLst>
          </p:cNvPr>
          <p:cNvSpPr txBox="1"/>
          <p:nvPr/>
        </p:nvSpPr>
        <p:spPr>
          <a:xfrm>
            <a:off x="781668" y="4182425"/>
            <a:ext cx="353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Garamond"/>
              </a:rPr>
              <a:t>Future plans.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F1399-1E84-43DA-A004-207EF84BB1C0}"/>
              </a:ext>
            </a:extLst>
          </p:cNvPr>
          <p:cNvSpPr txBox="1"/>
          <p:nvPr/>
        </p:nvSpPr>
        <p:spPr>
          <a:xfrm>
            <a:off x="785224" y="3445625"/>
            <a:ext cx="53172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Garamond"/>
              </a:rPr>
              <a:t>The idea of the project.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20201102_203707 (online-audio-convert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00" end="13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8144" y="316878"/>
            <a:ext cx="59386" cy="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2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  <p:bldP spid="6" grpId="0"/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A6C8-FBBF-41B2-ACD2-E1762354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3359" y="1349893"/>
            <a:ext cx="3764828" cy="866101"/>
          </a:xfrm>
        </p:spPr>
        <p:txBody>
          <a:bodyPr>
            <a:normAutofit fontScale="90000"/>
          </a:bodyPr>
          <a:lstStyle/>
          <a:p>
            <a:r>
              <a:rPr lang="en-US" dirty="0"/>
              <a:t>Our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2D1CB-9754-48B2-8391-52FBFCFF4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736" y="2596218"/>
            <a:ext cx="5260074" cy="23997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Hristo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Hristov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(Scrum Trainer)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Plamen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Kostov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(Developer C++)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Plamen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Petkov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(Developer C++)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Ilian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Yanev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(Developer Frontend)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Kristian </a:t>
            </a:r>
            <a:r>
              <a:rPr lang="en-US" sz="2200" dirty="0" err="1">
                <a:solidFill>
                  <a:schemeClr val="bg1"/>
                </a:solidFill>
                <a:ea typeface="+mn-lt"/>
                <a:cs typeface="+mn-lt"/>
              </a:rPr>
              <a:t>Lalev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 (Code Checker)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20201102_203707 (online-audio-converter.com)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1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17828" y="84772"/>
            <a:ext cx="121920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F4A42-0CD9-428F-A933-AED315E5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latin typeface="+mj-lt"/>
                <a:ea typeface="+mj-ea"/>
                <a:cs typeface="+mj-cs"/>
              </a:rPr>
              <a:t>The idea of the project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A5D2F7-B89C-4157-B663-7EBD206CD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96503" y="1653251"/>
            <a:ext cx="5334000" cy="355149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ing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11973287" y="65770"/>
            <a:ext cx="99736" cy="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4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00EB94E-5986-4A12-9EB9-D21A53B9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07D5C4-3883-4C39-8013-AC2F712ED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0A3FE4-A244-4989-A306-D8ED4C08E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6144B-C589-407F-936D-09B5AA8D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4F0EAD-BAEE-4EB8-9576-9A62966B0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AA23D1-4D6D-4FA4-9012-7A02B867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A43045-2CA7-4819-892F-B8174077E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F10E3408-E9E0-466A-8A4D-41E8EF19C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D5E7E-3BAB-4D01-9675-EF20F2518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F032EDB6-F2A7-4A29-9555-58729910B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9BD6EAF2-4403-4D72-98AA-E839C0EEF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03A1A3AB-744C-456D-8F59-3C5340DD1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2F472-8202-4F4E-A41C-56DF602C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How we did the project</a:t>
            </a:r>
          </a:p>
        </p:txBody>
      </p:sp>
      <p:pic>
        <p:nvPicPr>
          <p:cNvPr id="23" name="Картина 24">
            <a:extLst>
              <a:ext uri="{FF2B5EF4-FFF2-40B4-BE49-F238E27FC236}">
                <a16:creationId xmlns:a16="http://schemas.microsoft.com/office/drawing/2014/main" id="{31B62B52-F899-43D7-B951-51FE02B84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93" y="797727"/>
            <a:ext cx="2626614" cy="299613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9" name="Картина 22">
            <a:extLst>
              <a:ext uri="{FF2B5EF4-FFF2-40B4-BE49-F238E27FC236}">
                <a16:creationId xmlns:a16="http://schemas.microsoft.com/office/drawing/2014/main" id="{632C6717-4D4A-47DE-A490-3B59CC644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489" y="826408"/>
            <a:ext cx="2626614" cy="295125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57B94DAE-F45B-415F-8A16-D64411929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905" y="988728"/>
            <a:ext cx="2626614" cy="2626614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3882596-DDE6-4106-A6C4-50CAEE3A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9B0E8-9043-42FF-8F14-4DD3394362A3}"/>
              </a:ext>
            </a:extLst>
          </p:cNvPr>
          <p:cNvSpPr txBox="1"/>
          <p:nvPr/>
        </p:nvSpPr>
        <p:spPr>
          <a:xfrm>
            <a:off x="1460739" y="338730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>
              <a:latin typeface="Garamond"/>
            </a:endParaRPr>
          </a:p>
        </p:txBody>
      </p:sp>
      <p:pic>
        <p:nvPicPr>
          <p:cNvPr id="4" name="Recording_6 (online-audio-convert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42843" y="162836"/>
            <a:ext cx="96757" cy="96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43" y="927617"/>
            <a:ext cx="2678665" cy="26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3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870">
        <p14:vortex dir="r"/>
      </p:transition>
    </mc:Choice>
    <mc:Fallback>
      <p:transition spd="slow" advClick="0" advTm="20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20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2F472-8202-4F4E-A41C-56DF602C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latin typeface="+mj-lt"/>
                <a:ea typeface="+mj-ea"/>
                <a:cs typeface="+mj-cs"/>
              </a:rPr>
              <a:t>Future plans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7" descr="A green sign with white text&#10;&#10;Description automatically generated">
            <a:extLst>
              <a:ext uri="{FF2B5EF4-FFF2-40B4-BE49-F238E27FC236}">
                <a16:creationId xmlns:a16="http://schemas.microsoft.com/office/drawing/2014/main" id="{44929144-8767-4547-8EBA-EF52440B14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5" r="25293" b="10526"/>
          <a:stretch/>
        </p:blipFill>
        <p:spPr>
          <a:xfrm>
            <a:off x="1182850" y="1143000"/>
            <a:ext cx="6228751" cy="4628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cording (online-audio-convert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11340" y="3204"/>
            <a:ext cx="70477" cy="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A6C8-FBBF-41B2-ACD2-E1762354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239" y="4571999"/>
            <a:ext cx="10883288" cy="1804159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Parts of the code</a:t>
            </a:r>
          </a:p>
        </p:txBody>
      </p:sp>
      <p:pic>
        <p:nvPicPr>
          <p:cNvPr id="5" name="Картина 5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CE226F73-A1AD-4BA2-B747-B5954B55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3" y="824848"/>
            <a:ext cx="3919810" cy="339209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Картина 4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FB7934C7-5920-4837-A0C5-E877F2629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518" y="2039098"/>
            <a:ext cx="2792469" cy="134039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Картина 9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77EC0D63-BC7D-4B6F-9321-3EFE9C217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723" y="1324295"/>
            <a:ext cx="3787035" cy="2399777"/>
          </a:xfrm>
          <a:prstGeom prst="rect">
            <a:avLst/>
          </a:prstGeom>
        </p:spPr>
      </p:pic>
      <p:pic>
        <p:nvPicPr>
          <p:cNvPr id="3" name="007 (online-audio-convert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82111" y="1166069"/>
            <a:ext cx="198735" cy="1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8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733EBD-820A-4FA2-9A24-E3259DA7E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42E3880-4031-442A-86CE-5CDCB18A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9" r="1" b="680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4A187A-A5A0-48DF-94DB-432F7582D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35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</TotalTime>
  <Words>73</Words>
  <Application>Microsoft Office PowerPoint</Application>
  <PresentationFormat>Widescreen</PresentationFormat>
  <Paragraphs>17</Paragraphs>
  <Slides>8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Garamond</vt:lpstr>
      <vt:lpstr>Wingdings 3</vt:lpstr>
      <vt:lpstr>Ion Boardroom</vt:lpstr>
      <vt:lpstr>C++ Projects - Sets</vt:lpstr>
      <vt:lpstr>Content</vt:lpstr>
      <vt:lpstr>Our Team</vt:lpstr>
      <vt:lpstr>The idea of the project</vt:lpstr>
      <vt:lpstr>How we did the project</vt:lpstr>
      <vt:lpstr>Future plans</vt:lpstr>
      <vt:lpstr>Parts of the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Ilian Yanev</dc:creator>
  <cp:lastModifiedBy>Илиян Милчев Янев</cp:lastModifiedBy>
  <cp:revision>19</cp:revision>
  <dcterms:created xsi:type="dcterms:W3CDTF">2020-10-31T19:59:54Z</dcterms:created>
  <dcterms:modified xsi:type="dcterms:W3CDTF">2020-11-02T19:59:16Z</dcterms:modified>
</cp:coreProperties>
</file>